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7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07A25-404E-4249-B479-F11DEFE5E0F3}" type="datetimeFigureOut">
              <a:rPr lang="en-US" smtClean="0"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99CA-2B5A-7B4D-8226-A60FB2CB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209919"/>
      </p:ext>
    </p:extLst>
  </p:cSld>
  <p:clrMapOvr>
    <a:masterClrMapping/>
  </p:clrMapOvr>
  <p:transition xmlns:p14="http://schemas.microsoft.com/office/powerpoint/2010/main"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07A25-404E-4249-B479-F11DEFE5E0F3}" type="datetimeFigureOut">
              <a:rPr lang="en-US" smtClean="0"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99CA-2B5A-7B4D-8226-A60FB2CB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955865"/>
      </p:ext>
    </p:extLst>
  </p:cSld>
  <p:clrMapOvr>
    <a:masterClrMapping/>
  </p:clrMapOvr>
  <p:transition xmlns:p14="http://schemas.microsoft.com/office/powerpoint/2010/main"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07A25-404E-4249-B479-F11DEFE5E0F3}" type="datetimeFigureOut">
              <a:rPr lang="en-US" smtClean="0"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99CA-2B5A-7B4D-8226-A60FB2CB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064439"/>
      </p:ext>
    </p:extLst>
  </p:cSld>
  <p:clrMapOvr>
    <a:masterClrMapping/>
  </p:clrMapOvr>
  <p:transition xmlns:p14="http://schemas.microsoft.com/office/powerpoint/2010/main"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07A25-404E-4249-B479-F11DEFE5E0F3}" type="datetimeFigureOut">
              <a:rPr lang="en-US" smtClean="0"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99CA-2B5A-7B4D-8226-A60FB2CB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857314"/>
      </p:ext>
    </p:extLst>
  </p:cSld>
  <p:clrMapOvr>
    <a:masterClrMapping/>
  </p:clrMapOvr>
  <p:transition xmlns:p14="http://schemas.microsoft.com/office/powerpoint/2010/main"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07A25-404E-4249-B479-F11DEFE5E0F3}" type="datetimeFigureOut">
              <a:rPr lang="en-US" smtClean="0"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99CA-2B5A-7B4D-8226-A60FB2CB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00291"/>
      </p:ext>
    </p:extLst>
  </p:cSld>
  <p:clrMapOvr>
    <a:masterClrMapping/>
  </p:clrMapOvr>
  <p:transition xmlns:p14="http://schemas.microsoft.com/office/powerpoint/2010/main"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07A25-404E-4249-B479-F11DEFE5E0F3}" type="datetimeFigureOut">
              <a:rPr lang="en-US" smtClean="0"/>
              <a:t>5/15/13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99CA-2B5A-7B4D-8226-A60FB2CB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079270"/>
      </p:ext>
    </p:extLst>
  </p:cSld>
  <p:clrMapOvr>
    <a:masterClrMapping/>
  </p:clrMapOvr>
  <p:transition xmlns:p14="http://schemas.microsoft.com/office/powerpoint/2010/main"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07A25-404E-4249-B479-F11DEFE5E0F3}" type="datetimeFigureOut">
              <a:rPr lang="en-US" smtClean="0"/>
              <a:t>5/15/13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99CA-2B5A-7B4D-8226-A60FB2CB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64504"/>
      </p:ext>
    </p:extLst>
  </p:cSld>
  <p:clrMapOvr>
    <a:masterClrMapping/>
  </p:clrMapOvr>
  <p:transition xmlns:p14="http://schemas.microsoft.com/office/powerpoint/2010/main"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07A25-404E-4249-B479-F11DEFE5E0F3}" type="datetimeFigureOut">
              <a:rPr lang="en-US" smtClean="0"/>
              <a:t>5/15/13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99CA-2B5A-7B4D-8226-A60FB2CB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75606"/>
      </p:ext>
    </p:extLst>
  </p:cSld>
  <p:clrMapOvr>
    <a:masterClrMapping/>
  </p:clrMapOvr>
  <p:transition xmlns:p14="http://schemas.microsoft.com/office/powerpoint/2010/main"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07A25-404E-4249-B479-F11DEFE5E0F3}" type="datetimeFigureOut">
              <a:rPr lang="en-US" smtClean="0"/>
              <a:t>5/15/13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99CA-2B5A-7B4D-8226-A60FB2CB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88956"/>
      </p:ext>
    </p:extLst>
  </p:cSld>
  <p:clrMapOvr>
    <a:masterClrMapping/>
  </p:clrMapOvr>
  <p:transition xmlns:p14="http://schemas.microsoft.com/office/powerpoint/2010/main"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07A25-404E-4249-B479-F11DEFE5E0F3}" type="datetimeFigureOut">
              <a:rPr lang="en-US" smtClean="0"/>
              <a:t>5/15/13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99CA-2B5A-7B4D-8226-A60FB2CB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294532"/>
      </p:ext>
    </p:extLst>
  </p:cSld>
  <p:clrMapOvr>
    <a:masterClrMapping/>
  </p:clrMapOvr>
  <p:transition xmlns:p14="http://schemas.microsoft.com/office/powerpoint/2010/main"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07A25-404E-4249-B479-F11DEFE5E0F3}" type="datetimeFigureOut">
              <a:rPr lang="en-US" smtClean="0"/>
              <a:t>5/15/13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99CA-2B5A-7B4D-8226-A60FB2CB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523641"/>
      </p:ext>
    </p:extLst>
  </p:cSld>
  <p:clrMapOvr>
    <a:masterClrMapping/>
  </p:clrMapOvr>
  <p:transition xmlns:p14="http://schemas.microsoft.com/office/powerpoint/2010/main"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07A25-404E-4249-B479-F11DEFE5E0F3}" type="datetimeFigureOut">
              <a:rPr lang="en-US" smtClean="0"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99CA-2B5A-7B4D-8226-A60FB2CB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42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xmlns:p14="http://schemas.microsoft.com/office/powerpoint/2010/main" spd="slow">
    <p:randomBar dir="vert"/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Toma Tiempo</a:t>
            </a:r>
            <a:r>
              <a:rPr lang="en-US" sz="3200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514475"/>
            <a:ext cx="6400800" cy="504190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3366FF"/>
                </a:solidFill>
                <a:latin typeface="Courier New"/>
                <a:cs typeface="Courier New"/>
              </a:rPr>
              <a:t>Cortar</a:t>
            </a:r>
            <a:endParaRPr lang="en-US" dirty="0" smtClean="0">
              <a:solidFill>
                <a:srgbClr val="3366FF"/>
              </a:solidFill>
              <a:latin typeface="Courier New"/>
              <a:cs typeface="Courier New"/>
            </a:endParaRPr>
          </a:p>
          <a:p>
            <a:r>
              <a:rPr lang="en-US" dirty="0" err="1" smtClean="0">
                <a:solidFill>
                  <a:srgbClr val="3366FF"/>
                </a:solidFill>
                <a:latin typeface="Courier New"/>
                <a:cs typeface="Courier New"/>
              </a:rPr>
              <a:t>Agregar</a:t>
            </a:r>
            <a:endParaRPr lang="en-US" dirty="0" smtClean="0">
              <a:solidFill>
                <a:srgbClr val="3366FF"/>
              </a:solidFill>
              <a:latin typeface="Courier New"/>
              <a:cs typeface="Courier New"/>
            </a:endParaRPr>
          </a:p>
          <a:p>
            <a:r>
              <a:rPr lang="en-US" dirty="0" smtClean="0">
                <a:solidFill>
                  <a:srgbClr val="3366FF"/>
                </a:solidFill>
                <a:latin typeface="Courier New"/>
                <a:cs typeface="Courier New"/>
              </a:rPr>
              <a:t>Servir </a:t>
            </a:r>
          </a:p>
          <a:p>
            <a:r>
              <a:rPr lang="en-US" dirty="0" smtClean="0">
                <a:solidFill>
                  <a:srgbClr val="3366FF"/>
                </a:solidFill>
                <a:latin typeface="Courier New"/>
                <a:cs typeface="Courier New"/>
              </a:rPr>
              <a:t>Mezclar </a:t>
            </a:r>
          </a:p>
          <a:p>
            <a:r>
              <a:rPr lang="en-US" dirty="0" err="1" smtClean="0">
                <a:solidFill>
                  <a:srgbClr val="3366FF"/>
                </a:solidFill>
                <a:latin typeface="Courier New"/>
                <a:cs typeface="Courier New"/>
              </a:rPr>
              <a:t>Exprimir</a:t>
            </a:r>
            <a:endParaRPr lang="en-US" dirty="0" smtClean="0">
              <a:solidFill>
                <a:srgbClr val="3366FF"/>
              </a:solidFill>
              <a:latin typeface="Courier New"/>
              <a:cs typeface="Courier New"/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22786659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388"/>
            <a:ext cx="8229600" cy="1143000"/>
          </a:xfrm>
        </p:spPr>
        <p:txBody>
          <a:bodyPr/>
          <a:lstStyle/>
          <a:p>
            <a:r>
              <a:rPr lang="en-US" dirty="0" smtClean="0"/>
              <a:t>Fresa</a:t>
            </a:r>
            <a:r>
              <a:rPr lang="en-US" dirty="0"/>
              <a:t>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7638"/>
            <a:ext cx="7759700" cy="5030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330148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Bananas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417638"/>
            <a:ext cx="6699250" cy="502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58407"/>
      </p:ext>
    </p:extLst>
  </p:cSld>
  <p:clrMapOvr>
    <a:masterClrMapping/>
  </p:clrMapOvr>
  <p:transition xmlns:p14="http://schemas.microsoft.com/office/powerpoint/2010/main"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</a:t>
            </a:r>
            <a:r>
              <a:rPr lang="en-US" dirty="0" err="1" smtClean="0"/>
              <a:t>elocotón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735740"/>
            <a:ext cx="7157309" cy="470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632690"/>
      </p:ext>
    </p:extLst>
  </p:cSld>
  <p:clrMapOvr>
    <a:masterClrMapping/>
  </p:clrMapOvr>
  <p:transition xmlns:p14="http://schemas.microsoft.com/office/powerpoint/2010/main"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Manzanas</a:t>
            </a:r>
            <a:endParaRPr lang="en-US" dirty="0"/>
          </a:p>
        </p:txBody>
      </p:sp>
      <p:pic>
        <p:nvPicPr>
          <p:cNvPr id="4" name="Content Placeholder 3" descr="bowl-of-apples-2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5" b="12005"/>
          <a:stretch>
            <a:fillRect/>
          </a:stretch>
        </p:blipFill>
        <p:spPr>
          <a:xfrm>
            <a:off x="695325" y="1898788"/>
            <a:ext cx="7686675" cy="4227375"/>
          </a:xfrm>
        </p:spPr>
      </p:pic>
    </p:spTree>
    <p:extLst>
      <p:ext uri="{BB962C8B-B14F-4D97-AF65-F5344CB8AC3E}">
        <p14:creationId xmlns:p14="http://schemas.microsoft.com/office/powerpoint/2010/main" val="2182321271"/>
      </p:ext>
    </p:extLst>
  </p:cSld>
  <p:clrMapOvr>
    <a:masterClrMapping/>
  </p:clrMapOvr>
  <p:transition xmlns:p14="http://schemas.microsoft.com/office/powerpoint/2010/main"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</a:t>
            </a:r>
            <a:r>
              <a:rPr lang="en-US" dirty="0" err="1" smtClean="0"/>
              <a:t>antalupo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" y="1417638"/>
            <a:ext cx="6865431" cy="516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564516"/>
      </p:ext>
    </p:extLst>
  </p:cSld>
  <p:clrMapOvr>
    <a:masterClrMapping/>
  </p:clrMapOvr>
  <p:transition xmlns:p14="http://schemas.microsoft.com/office/powerpoint/2010/main"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</a:t>
            </a:r>
            <a:r>
              <a:rPr lang="en-US" dirty="0" err="1" smtClean="0"/>
              <a:t>uchillo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0" y="1417638"/>
            <a:ext cx="6286500" cy="4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029529"/>
      </p:ext>
    </p:extLst>
  </p:cSld>
  <p:clrMapOvr>
    <a:masterClrMapping/>
  </p:clrMapOvr>
  <p:transition xmlns:p14="http://schemas.microsoft.com/office/powerpoint/2010/main"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Tazon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417638"/>
            <a:ext cx="64770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30901"/>
      </p:ext>
    </p:extLst>
  </p:cSld>
  <p:clrMapOvr>
    <a:masterClrMapping/>
  </p:clrMapOvr>
  <p:transition xmlns:p14="http://schemas.microsoft.com/office/powerpoint/2010/main"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Cuchara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676" y="2016125"/>
            <a:ext cx="54737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410050"/>
      </p:ext>
    </p:extLst>
  </p:cSld>
  <p:clrMapOvr>
    <a:masterClrMapping/>
  </p:clrMapOvr>
  <p:transition xmlns:p14="http://schemas.microsoft.com/office/powerpoint/2010/main" spd="slow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15</Words>
  <Application>Microsoft Macintosh PowerPoint</Application>
  <PresentationFormat>On-screen Show (4:3)</PresentationFormat>
  <Paragraphs>14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Toma Tiempo </vt:lpstr>
      <vt:lpstr>Fresas</vt:lpstr>
      <vt:lpstr>Bananas</vt:lpstr>
      <vt:lpstr>Melocotón</vt:lpstr>
      <vt:lpstr>Manzanas</vt:lpstr>
      <vt:lpstr>Cantalupo</vt:lpstr>
      <vt:lpstr>Cuchillo</vt:lpstr>
      <vt:lpstr>Tazon</vt:lpstr>
      <vt:lpstr>Cuchara</vt:lpstr>
    </vt:vector>
  </TitlesOfParts>
  <Company>NYC Department of Education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Toma Tiempo </dc:title>
  <dc:creator>User</dc:creator>
  <cp:lastModifiedBy>User</cp:lastModifiedBy>
  <cp:revision>5</cp:revision>
  <dcterms:created xsi:type="dcterms:W3CDTF">2013-05-14T12:32:18Z</dcterms:created>
  <dcterms:modified xsi:type="dcterms:W3CDTF">2013-05-15T12:55:12Z</dcterms:modified>
</cp:coreProperties>
</file>